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98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9BB3-04F1-4B5F-AEB7-E4185C2CE6D9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7B5E-BB81-4448-B567-1480CDAFE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7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9BB3-04F1-4B5F-AEB7-E4185C2CE6D9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7B5E-BB81-4448-B567-1480CDAFE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56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9BB3-04F1-4B5F-AEB7-E4185C2CE6D9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7B5E-BB81-4448-B567-1480CDAFE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9BB3-04F1-4B5F-AEB7-E4185C2CE6D9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7B5E-BB81-4448-B567-1480CDAFE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5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9BB3-04F1-4B5F-AEB7-E4185C2CE6D9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7B5E-BB81-4448-B567-1480CDAFE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9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9BB3-04F1-4B5F-AEB7-E4185C2CE6D9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7B5E-BB81-4448-B567-1480CDAFE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30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9BB3-04F1-4B5F-AEB7-E4185C2CE6D9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7B5E-BB81-4448-B567-1480CDAFE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75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9BB3-04F1-4B5F-AEB7-E4185C2CE6D9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7B5E-BB81-4448-B567-1480CDAFE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0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9BB3-04F1-4B5F-AEB7-E4185C2CE6D9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7B5E-BB81-4448-B567-1480CDAFE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9BB3-04F1-4B5F-AEB7-E4185C2CE6D9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7B5E-BB81-4448-B567-1480CDAFE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20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9BB3-04F1-4B5F-AEB7-E4185C2CE6D9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7B5E-BB81-4448-B567-1480CDAFE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69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19BB3-04F1-4B5F-AEB7-E4185C2CE6D9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B7B5E-BB81-4448-B567-1480CDAFE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1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t="18097" r="8185" b="16223"/>
          <a:stretch/>
        </p:blipFill>
        <p:spPr>
          <a:xfrm>
            <a:off x="1977292" y="141978"/>
            <a:ext cx="8034215" cy="626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576660" y="423244"/>
            <a:ext cx="3124156" cy="14807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600" dirty="0" err="1" smtClean="0"/>
              <a:t>Cuy</a:t>
            </a:r>
            <a:r>
              <a:rPr lang="en-US" sz="9600" dirty="0" smtClean="0"/>
              <a:t> = </a:t>
            </a:r>
            <a:endParaRPr lang="en-US" sz="96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66410" y="4482840"/>
            <a:ext cx="5658417" cy="14807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600" dirty="0" smtClean="0"/>
              <a:t>Guinea Pig</a:t>
            </a:r>
            <a:endParaRPr lang="en-US" sz="9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3"/>
          <a:stretch/>
        </p:blipFill>
        <p:spPr>
          <a:xfrm>
            <a:off x="5234352" y="0"/>
            <a:ext cx="484700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9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0" y="97950"/>
            <a:ext cx="5658417" cy="14807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600" dirty="0" smtClean="0"/>
              <a:t>Qu</a:t>
            </a:r>
            <a:r>
              <a:rPr lang="en-US" sz="9600" dirty="0" smtClean="0"/>
              <a:t>echua </a:t>
            </a:r>
            <a:r>
              <a:rPr lang="en-US" sz="9600" dirty="0" smtClean="0"/>
              <a:t>= </a:t>
            </a:r>
            <a:endParaRPr lang="en-US" sz="96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864661" y="5109883"/>
            <a:ext cx="7219354" cy="157686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600" dirty="0" smtClean="0"/>
              <a:t>Native Language</a:t>
            </a:r>
            <a:endParaRPr lang="en-US" sz="9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297" y="202272"/>
            <a:ext cx="6600703" cy="440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9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22518" y="127372"/>
            <a:ext cx="6489995" cy="148074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600" dirty="0" smtClean="0"/>
              <a:t>Closest to the sun:</a:t>
            </a:r>
            <a:endParaRPr lang="en-US" sz="9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851" y="874748"/>
            <a:ext cx="6075925" cy="4556944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367515" y="5431692"/>
            <a:ext cx="8516471" cy="194511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600" dirty="0" smtClean="0"/>
              <a:t>Mount </a:t>
            </a:r>
            <a:r>
              <a:rPr lang="en-US" sz="9600" dirty="0" err="1" smtClean="0"/>
              <a:t>Chimborizo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63158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0" y="101857"/>
            <a:ext cx="6683833" cy="679681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600" dirty="0" smtClean="0"/>
              <a:t>El </a:t>
            </a:r>
            <a:r>
              <a:rPr lang="en-US" sz="9600" dirty="0" err="1" smtClean="0"/>
              <a:t>Mitad</a:t>
            </a:r>
            <a:r>
              <a:rPr lang="en-US" sz="9600" dirty="0" smtClean="0"/>
              <a:t> del </a:t>
            </a:r>
            <a:r>
              <a:rPr lang="en-US" sz="9600" dirty="0" err="1" smtClean="0"/>
              <a:t>Mundo</a:t>
            </a:r>
            <a:endParaRPr lang="en-US" sz="96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5908" y="4775200"/>
            <a:ext cx="9542585" cy="198510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600" dirty="0" smtClean="0"/>
              <a:t>Middle of the World:</a:t>
            </a:r>
          </a:p>
          <a:p>
            <a:pPr marL="0" indent="0">
              <a:buNone/>
            </a:pPr>
            <a:r>
              <a:rPr lang="en-US" sz="9600" dirty="0" smtClean="0"/>
              <a:t>Monument of the Equator</a:t>
            </a:r>
            <a:endParaRPr lang="en-US" sz="9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45661"/>
            <a:ext cx="5079023" cy="33613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984" y="945661"/>
            <a:ext cx="5156495" cy="336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6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0" y="207825"/>
            <a:ext cx="7041662" cy="110516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600" dirty="0" smtClean="0"/>
              <a:t>Biggest export</a:t>
            </a:r>
            <a:endParaRPr lang="en-US" sz="9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569" y="1635495"/>
            <a:ext cx="6197356" cy="411598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307948" y="3083885"/>
            <a:ext cx="5658417" cy="14807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600" dirty="0" smtClean="0"/>
              <a:t>Bananas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17269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7175142" y="0"/>
            <a:ext cx="5063750" cy="14807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600" dirty="0" err="1" smtClean="0"/>
              <a:t>Ingapirca</a:t>
            </a:r>
            <a:endParaRPr lang="en-US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6"/>
          <a:stretch/>
        </p:blipFill>
        <p:spPr>
          <a:xfrm>
            <a:off x="333454" y="1141045"/>
            <a:ext cx="7356883" cy="4634523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437531" y="5898776"/>
            <a:ext cx="7871012" cy="176991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600" dirty="0" smtClean="0"/>
              <a:t>Largest Incan Ruins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06181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128193" y="80682"/>
            <a:ext cx="5331313" cy="1077223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600" dirty="0" smtClean="0"/>
              <a:t>Largest Market</a:t>
            </a:r>
            <a:endParaRPr lang="en-US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85" y="826322"/>
            <a:ext cx="6537003" cy="4355278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794347" y="5089410"/>
            <a:ext cx="6100668" cy="16959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600" dirty="0" smtClean="0"/>
              <a:t>OTAVALO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72234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97603" y="190125"/>
            <a:ext cx="4985597" cy="100562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600" dirty="0" smtClean="0"/>
              <a:t>Black Gold:</a:t>
            </a:r>
            <a:endParaRPr lang="en-US" sz="9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083" y="1045636"/>
            <a:ext cx="7352467" cy="4892431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8479691" y="3005730"/>
            <a:ext cx="3712309" cy="201174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600" dirty="0" smtClean="0"/>
              <a:t>Chocolate</a:t>
            </a:r>
          </a:p>
          <a:p>
            <a:pPr marL="0" indent="0">
              <a:buNone/>
            </a:pPr>
            <a:r>
              <a:rPr lang="en-US" sz="9600" dirty="0" smtClean="0"/>
              <a:t>(Cacao)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71503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7514192" y="154955"/>
            <a:ext cx="4607470" cy="148074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600" dirty="0" smtClean="0"/>
              <a:t>Currency:</a:t>
            </a:r>
            <a:endParaRPr lang="en-US" sz="9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40809" y="5600439"/>
            <a:ext cx="5658417" cy="14807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600" dirty="0" smtClean="0"/>
              <a:t>U.S. Dollar</a:t>
            </a:r>
            <a:endParaRPr lang="en-US" sz="9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39" y="500185"/>
            <a:ext cx="5838092" cy="437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1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55998" y="-64334"/>
            <a:ext cx="3349653" cy="14807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600" dirty="0" smtClean="0"/>
              <a:t>Wool:</a:t>
            </a:r>
            <a:endParaRPr lang="en-US" sz="9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86" y="1308716"/>
            <a:ext cx="4154338" cy="4154338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260345" y="5713304"/>
            <a:ext cx="2824412" cy="89139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600" dirty="0" smtClean="0"/>
              <a:t>Alpaca</a:t>
            </a:r>
            <a:endParaRPr lang="en-US" sz="9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50" y="990870"/>
            <a:ext cx="3641636" cy="4472184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7326230" y="5713304"/>
            <a:ext cx="2552876" cy="89414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600" dirty="0" smtClean="0"/>
              <a:t>Llama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03248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8389" y="0"/>
            <a:ext cx="9144000" cy="1047259"/>
          </a:xfrm>
        </p:spPr>
        <p:txBody>
          <a:bodyPr/>
          <a:lstStyle/>
          <a:p>
            <a:r>
              <a:rPr lang="en-US" dirty="0" smtClean="0"/>
              <a:t>Capital of Ecuador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1872" y="5707903"/>
            <a:ext cx="9144000" cy="1224460"/>
          </a:xfrm>
        </p:spPr>
        <p:txBody>
          <a:bodyPr>
            <a:normAutofit fontScale="92500" lnSpcReduction="10000"/>
          </a:bodyPr>
          <a:lstStyle/>
          <a:p>
            <a:r>
              <a:rPr lang="en-US" sz="9600" dirty="0" smtClean="0"/>
              <a:t>Quito</a:t>
            </a:r>
            <a:endParaRPr lang="en-US" sz="9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6"/>
          <a:stretch/>
        </p:blipFill>
        <p:spPr>
          <a:xfrm>
            <a:off x="1700912" y="1047259"/>
            <a:ext cx="9081477" cy="455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8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353302" y="101599"/>
            <a:ext cx="3999867" cy="14224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600" dirty="0" smtClean="0"/>
              <a:t>Hat:</a:t>
            </a:r>
            <a:endParaRPr lang="en-US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723" y="635732"/>
            <a:ext cx="5405804" cy="4389513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708378" y="5025245"/>
            <a:ext cx="5658417" cy="14807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600" dirty="0" smtClean="0"/>
              <a:t>Panama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24788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453293" y="239316"/>
            <a:ext cx="10355383" cy="721976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600" dirty="0" smtClean="0"/>
              <a:t>Thermal springs in </a:t>
            </a:r>
            <a:r>
              <a:rPr lang="en-US" sz="9600" dirty="0" err="1" smtClean="0"/>
              <a:t>Baños</a:t>
            </a:r>
            <a:r>
              <a:rPr lang="en-US" sz="9600" dirty="0" smtClean="0"/>
              <a:t> heated by</a:t>
            </a:r>
            <a:endParaRPr lang="en-US" sz="9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23" y="1132270"/>
            <a:ext cx="6428108" cy="4815237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7162800" y="2643439"/>
            <a:ext cx="5332883" cy="14807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600" dirty="0" smtClean="0"/>
              <a:t>Volcanos</a:t>
            </a:r>
            <a:endParaRPr lang="en-US" sz="9600" dirty="0" smtClean="0"/>
          </a:p>
          <a:p>
            <a:pPr marL="0" indent="0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8641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5293" y="251156"/>
            <a:ext cx="6703154" cy="796105"/>
          </a:xfrm>
        </p:spPr>
        <p:txBody>
          <a:bodyPr>
            <a:normAutofit fontScale="62500" lnSpcReduction="20000"/>
          </a:bodyPr>
          <a:lstStyle/>
          <a:p>
            <a:r>
              <a:rPr lang="en-US" sz="9600" dirty="0" smtClean="0"/>
              <a:t>Sea Level of Quito</a:t>
            </a:r>
            <a:endParaRPr lang="en-US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70" y="2800890"/>
            <a:ext cx="10058400" cy="3705725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485293" y="1450817"/>
            <a:ext cx="6703154" cy="79610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 smtClean="0"/>
              <a:t>9,350 </a:t>
            </a:r>
            <a:r>
              <a:rPr lang="en-US" sz="9600" dirty="0" smtClean="0"/>
              <a:t>above Sea Level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3537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343878" y="385549"/>
            <a:ext cx="3964374" cy="93904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 smtClean="0"/>
              <a:t>Cotopaxi</a:t>
            </a:r>
            <a:endParaRPr lang="en-US" sz="9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535586" y="5206031"/>
            <a:ext cx="8003185" cy="1741616"/>
          </a:xfrm>
        </p:spPr>
        <p:txBody>
          <a:bodyPr>
            <a:normAutofit/>
          </a:bodyPr>
          <a:lstStyle/>
          <a:p>
            <a:r>
              <a:rPr lang="en-US" sz="7200" dirty="0" smtClean="0"/>
              <a:t>Active Volcano</a:t>
            </a:r>
            <a:endParaRPr lang="en-US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513" y="217104"/>
            <a:ext cx="7053085" cy="470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343878" y="385550"/>
            <a:ext cx="3964374" cy="72423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 smtClean="0"/>
              <a:t>Official Sport</a:t>
            </a:r>
            <a:endParaRPr lang="en-US" sz="96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568462" y="5033107"/>
            <a:ext cx="6271845" cy="14497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 smtClean="0"/>
              <a:t>Soccer/</a:t>
            </a:r>
            <a:r>
              <a:rPr lang="en-US" sz="9600" dirty="0" err="1" smtClean="0"/>
              <a:t>Fútbol</a:t>
            </a:r>
            <a:endParaRPr lang="en-US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23" y="385550"/>
            <a:ext cx="57150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2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4134340" y="117873"/>
            <a:ext cx="3964374" cy="72423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 smtClean="0"/>
              <a:t>Flag Colors</a:t>
            </a:r>
            <a:endParaRPr lang="en-US" sz="96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43878" y="1422400"/>
            <a:ext cx="6291384" cy="131689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 smtClean="0"/>
              <a:t>Red: blood of soldiers</a:t>
            </a:r>
            <a:endParaRPr lang="en-US" sz="96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43877" y="2660489"/>
            <a:ext cx="3964374" cy="72423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 smtClean="0"/>
              <a:t>Blue: </a:t>
            </a:r>
            <a:r>
              <a:rPr lang="en-US" sz="9600" dirty="0" smtClean="0"/>
              <a:t>sea/sky</a:t>
            </a:r>
            <a:endParaRPr lang="en-US" sz="96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43877" y="3899877"/>
            <a:ext cx="5259753" cy="129605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 smtClean="0"/>
              <a:t>Yellow: land/crops</a:t>
            </a:r>
            <a:endParaRPr lang="en-US" sz="9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503" y="2660489"/>
            <a:ext cx="5663663" cy="377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7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208595" y="185832"/>
            <a:ext cx="5658417" cy="798906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600" dirty="0" smtClean="0"/>
              <a:t>Mountain Range:</a:t>
            </a:r>
            <a:endParaRPr lang="en-US" sz="9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26801" y="1774094"/>
            <a:ext cx="5086245" cy="106289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600" dirty="0" smtClean="0"/>
              <a:t>The Andes</a:t>
            </a:r>
            <a:endParaRPr lang="en-US" sz="9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297879"/>
            <a:ext cx="4970585" cy="659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6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04801" y="639549"/>
            <a:ext cx="4884614" cy="186137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 smtClean="0"/>
              <a:t>Galapagos Islands</a:t>
            </a:r>
            <a:endParaRPr lang="en-US" sz="9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415" y="3163277"/>
            <a:ext cx="6631354" cy="3315677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861539" y="2071077"/>
            <a:ext cx="6150708" cy="13911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 smtClean="0"/>
              <a:t>About 600 miles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73785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317384" y="4725117"/>
            <a:ext cx="8479692" cy="20508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600" dirty="0" smtClean="0"/>
              <a:t>Charles Darwin</a:t>
            </a:r>
            <a:endParaRPr lang="en-US" sz="9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91610" y="235178"/>
            <a:ext cx="5658417" cy="14807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600" dirty="0" smtClean="0"/>
              <a:t>Naturalist:</a:t>
            </a:r>
            <a:endParaRPr lang="en-US" sz="9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801" y="1593850"/>
            <a:ext cx="60102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1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109</Words>
  <Application>Microsoft Office PowerPoint</Application>
  <PresentationFormat>Widescreen</PresentationFormat>
  <Paragraphs>45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Capital of Ecuador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Capital of Costa Rica</dc:title>
  <dc:creator>Kimberly Murray</dc:creator>
  <cp:lastModifiedBy>Kimberly Murray</cp:lastModifiedBy>
  <cp:revision>63</cp:revision>
  <dcterms:created xsi:type="dcterms:W3CDTF">2018-03-08T13:49:49Z</dcterms:created>
  <dcterms:modified xsi:type="dcterms:W3CDTF">2019-04-04T15:13:28Z</dcterms:modified>
</cp:coreProperties>
</file>